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9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20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39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09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3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8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52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59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09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06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F708B6-9C78-4764-9AB6-50192BCC6B08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2CB01-A3EC-48EB-AF7D-8C388DCE3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0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FA43B8-46E4-1A8B-00B5-4CA9456F6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59" y="693510"/>
            <a:ext cx="5829300" cy="814738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坂戸、鶴ヶ島下水道組合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スタンプ第２弾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1DAA93C-146E-D44C-7115-C1B0944BC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08" y="3915628"/>
            <a:ext cx="1646691" cy="1424164"/>
          </a:xfrm>
          <a:prstGeom prst="rect">
            <a:avLst/>
          </a:prstGeom>
        </p:spPr>
      </p:pic>
      <p:pic>
        <p:nvPicPr>
          <p:cNvPr id="7" name="図 6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5B7D95B-1CC1-035B-5D49-5ED3881E4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03" y="1983437"/>
            <a:ext cx="1684661" cy="1457004"/>
          </a:xfrm>
          <a:prstGeom prst="rect">
            <a:avLst/>
          </a:prstGeom>
        </p:spPr>
      </p:pic>
      <p:pic>
        <p:nvPicPr>
          <p:cNvPr id="9" name="図 8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72234ED0-CA7C-350A-A1C3-D0DC4A1C5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90" y="2065117"/>
            <a:ext cx="1590218" cy="1375324"/>
          </a:xfrm>
          <a:prstGeom prst="rect">
            <a:avLst/>
          </a:prstGeom>
        </p:spPr>
      </p:pic>
      <p:pic>
        <p:nvPicPr>
          <p:cNvPr id="11" name="図 10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C6303933-0C5E-11E3-320F-6A572092C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83" y="5839850"/>
            <a:ext cx="1755740" cy="1518478"/>
          </a:xfrm>
          <a:prstGeom prst="rect">
            <a:avLst/>
          </a:prstGeom>
        </p:spPr>
      </p:pic>
      <p:pic>
        <p:nvPicPr>
          <p:cNvPr id="17" name="図 16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72ADAAD-7762-67AE-777F-E06CC70FE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83" y="7603299"/>
            <a:ext cx="1579091" cy="1365699"/>
          </a:xfrm>
          <a:prstGeom prst="rect">
            <a:avLst/>
          </a:prstGeom>
        </p:spPr>
      </p:pic>
      <p:pic>
        <p:nvPicPr>
          <p:cNvPr id="19" name="図 18" descr="Cgで描かれたアニメ&#10;&#10;AI 生成コンテンツは誤りを含む可能性があります。">
            <a:extLst>
              <a:ext uri="{FF2B5EF4-FFF2-40B4-BE49-F238E27FC236}">
                <a16:creationId xmlns:a16="http://schemas.microsoft.com/office/drawing/2014/main" id="{98F0375B-636B-E024-BD82-DF46228C6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6" y="3948822"/>
            <a:ext cx="1608310" cy="1390971"/>
          </a:xfrm>
          <a:prstGeom prst="rect">
            <a:avLst/>
          </a:prstGeom>
        </p:spPr>
      </p:pic>
      <p:pic>
        <p:nvPicPr>
          <p:cNvPr id="21" name="図 20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CC5FC86A-394A-B8C6-746D-CB1A7EC9AC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99" y="3948821"/>
            <a:ext cx="1608310" cy="1390971"/>
          </a:xfrm>
          <a:prstGeom prst="rect">
            <a:avLst/>
          </a:prstGeom>
        </p:spPr>
      </p:pic>
      <p:pic>
        <p:nvPicPr>
          <p:cNvPr id="23" name="図 22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E3F97A8F-27D9-26ED-B6CB-F94D327C1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64" y="3925391"/>
            <a:ext cx="1613775" cy="1395698"/>
          </a:xfrm>
          <a:prstGeom prst="rect">
            <a:avLst/>
          </a:prstGeom>
        </p:spPr>
      </p:pic>
      <p:pic>
        <p:nvPicPr>
          <p:cNvPr id="27" name="図 26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C827C9-14F9-1B42-3E17-75D7A8DC0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3" y="5903603"/>
            <a:ext cx="1608312" cy="1390972"/>
          </a:xfrm>
          <a:prstGeom prst="rect">
            <a:avLst/>
          </a:prstGeom>
        </p:spPr>
      </p:pic>
      <p:pic>
        <p:nvPicPr>
          <p:cNvPr id="29" name="図 28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610C4A7-B129-B177-5218-EC53BEE37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59" y="1977252"/>
            <a:ext cx="1613776" cy="1395698"/>
          </a:xfrm>
          <a:prstGeom prst="rect">
            <a:avLst/>
          </a:prstGeom>
        </p:spPr>
      </p:pic>
      <p:pic>
        <p:nvPicPr>
          <p:cNvPr id="31" name="図 30" descr="食品, 部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07D1B16-7523-7576-3B8D-E9BC637E3F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5" y="2077014"/>
            <a:ext cx="1608311" cy="1390972"/>
          </a:xfrm>
          <a:prstGeom prst="rect">
            <a:avLst/>
          </a:prstGeom>
        </p:spPr>
      </p:pic>
      <p:pic>
        <p:nvPicPr>
          <p:cNvPr id="33" name="図 32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1369DD8-9BF9-827B-4632-506A916CA1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14" y="5596800"/>
            <a:ext cx="1821429" cy="1575290"/>
          </a:xfrm>
          <a:prstGeom prst="rect">
            <a:avLst/>
          </a:prstGeom>
        </p:spPr>
      </p:pic>
      <p:pic>
        <p:nvPicPr>
          <p:cNvPr id="35" name="図 34" descr="コンピュータ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F48DAF1-2CFA-7971-F876-0551AC7EB5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14" y="5732441"/>
            <a:ext cx="1657443" cy="1433464"/>
          </a:xfrm>
          <a:prstGeom prst="rect">
            <a:avLst/>
          </a:prstGeom>
        </p:spPr>
      </p:pic>
      <p:pic>
        <p:nvPicPr>
          <p:cNvPr id="37" name="図 36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966FCB87-C417-55CC-B122-7EBFED92AC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17" y="7294575"/>
            <a:ext cx="2021819" cy="1748600"/>
          </a:xfrm>
          <a:prstGeom prst="rect">
            <a:avLst/>
          </a:prstGeom>
        </p:spPr>
      </p:pic>
      <p:pic>
        <p:nvPicPr>
          <p:cNvPr id="39" name="図 38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50080A50-963A-094D-02AA-94E669D54C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90" y="7603299"/>
            <a:ext cx="1657443" cy="143346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AB2727C-D1F1-8D6E-E9D9-55D76CFE6E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5" y="7616774"/>
            <a:ext cx="1657443" cy="14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46776111ADC8C46A93DA52082E5A435" ma:contentTypeVersion="4" ma:contentTypeDescription="新しいドキュメントを作成します。" ma:contentTypeScope="" ma:versionID="eed2ab3433596e775b8fdb289c1467ae">
  <xsd:schema xmlns:xsd="http://www.w3.org/2001/XMLSchema" xmlns:xs="http://www.w3.org/2001/XMLSchema" xmlns:p="http://schemas.microsoft.com/office/2006/metadata/properties" xmlns:ns3="c3536d15-220b-4c2a-8359-3a3dc6015c27" targetNamespace="http://schemas.microsoft.com/office/2006/metadata/properties" ma:root="true" ma:fieldsID="8a562d0287324686b13d8ed28c4a8b8f" ns3:_="">
    <xsd:import namespace="c3536d15-220b-4c2a-8359-3a3dc6015c2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36d15-220b-4c2a-8359-3a3dc6015c2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2FBC75-ADCE-4A03-A770-A2B41B18FB81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536d15-220b-4c2a-8359-3a3dc6015c2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93B63B7-C75F-4CC5-A053-961EE716E2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DAAFA7-9676-4CDF-BF2B-63B4A1B0C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36d15-220b-4c2a-8359-3a3dc6015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9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Aptos</vt:lpstr>
      <vt:lpstr>Aptos Display</vt:lpstr>
      <vt:lpstr>Arial</vt:lpstr>
      <vt:lpstr>Office テーマ</vt:lpstr>
      <vt:lpstr>坂戸、鶴ヶ島下水道組合 LINEスタンプ第２弾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stsyokuin21</dc:creator>
  <cp:lastModifiedBy>宇賀田　優</cp:lastModifiedBy>
  <cp:revision>3</cp:revision>
  <dcterms:created xsi:type="dcterms:W3CDTF">2025-07-13T23:39:57Z</dcterms:created>
  <dcterms:modified xsi:type="dcterms:W3CDTF">2025-07-23T05:46:10Z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0x010100D46776111ADC8C46A93DA52082E5A435</vt:lpwstr>
  </property>
</Properties>
</file>